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3" r:id="rId2"/>
    <p:sldId id="259" r:id="rId3"/>
    <p:sldId id="294" r:id="rId4"/>
    <p:sldId id="331" r:id="rId5"/>
    <p:sldId id="322" r:id="rId6"/>
    <p:sldId id="296" r:id="rId7"/>
    <p:sldId id="323" r:id="rId8"/>
    <p:sldId id="324" r:id="rId9"/>
    <p:sldId id="325" r:id="rId10"/>
    <p:sldId id="326" r:id="rId11"/>
    <p:sldId id="327" r:id="rId12"/>
    <p:sldId id="328" r:id="rId13"/>
    <p:sldId id="332" r:id="rId14"/>
    <p:sldId id="330" r:id="rId15"/>
    <p:sldId id="329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297" r:id="rId30"/>
  </p:sldIdLst>
  <p:sldSz cx="9144000" cy="6858000" type="screen4x3"/>
  <p:notesSz cx="6858000" cy="9144000"/>
  <p:embeddedFontLst>
    <p:embeddedFont>
      <p:font typeface="HY나무B" panose="020B0600000101010101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Gill Sans Ultra Bold Condensed" panose="020B0A06020104020203" pitchFamily="34" charset="0"/>
      <p:regular r:id="rId40"/>
    </p:embeddedFont>
    <p:embeddedFont>
      <p:font typeface="HY견고딕" panose="0203060000010101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메이플스토리" panose="02000300000000000000" pitchFamily="2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709"/>
    <a:srgbClr val="78B6CF"/>
    <a:srgbClr val="0075D2"/>
    <a:srgbClr val="A3B07D"/>
    <a:srgbClr val="95AD4F"/>
    <a:srgbClr val="027CD1"/>
    <a:srgbClr val="006600"/>
    <a:srgbClr val="FFD04B"/>
    <a:srgbClr val="FFC523"/>
    <a:srgbClr val="207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5" d="100"/>
          <a:sy n="85" d="100"/>
        </p:scale>
        <p:origin x="104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183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07:28:50.94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24575,'53'3'0,"101"18"0,-16 0 0,-71-12 0,-40-4 0,52 1 0,847-7 0,-907 3 0,1-1 0,27 8 0,-28-5 0,1-1 0,26 1 0,0-3 0,87 14 0,-79-9 0,1-3 0,89-5 0,-36 0 0,-19 3 0,101-3 0,-160-2 0,1-1 0,33-11 0,-31 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9552" y="1196752"/>
            <a:ext cx="8064896" cy="9924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05273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05273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05273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471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8382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52709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76711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76711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76711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414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7920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352928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>
                  <a:noFill/>
                </a:ln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2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customXml" Target="../ink/ink1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00962" y="801604"/>
            <a:ext cx="8064896" cy="992498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캠핑카 웹페이지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78548" y="1695182"/>
            <a:ext cx="68581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캠핑카 대여 웹페이지를 구현하였습니다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8E501-63FF-4891-9F25-154F42E147B1}"/>
              </a:ext>
            </a:extLst>
          </p:cNvPr>
          <p:cNvSpPr txBox="1"/>
          <p:nvPr/>
        </p:nvSpPr>
        <p:spPr>
          <a:xfrm>
            <a:off x="1672086" y="1941403"/>
            <a:ext cx="620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2018100272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양석준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이종하</a:t>
            </a:r>
            <a:endParaRPr lang="en-US" altLang="ko-KR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2018100280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박영민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2018100254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한정엽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36FC1-5D77-4DA0-A455-DD32DE2734A9}"/>
              </a:ext>
            </a:extLst>
          </p:cNvPr>
          <p:cNvSpPr txBox="1"/>
          <p:nvPr/>
        </p:nvSpPr>
        <p:spPr>
          <a:xfrm>
            <a:off x="7308304" y="22048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교수님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이현호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30984" y="1058838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F7BA48-4291-49B9-9CBF-30FD454F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21" y="1124744"/>
            <a:ext cx="6585705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31D34-C88C-422B-913F-03202920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348"/>
            <a:ext cx="7900085" cy="5832867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대여사 코드</a:t>
            </a:r>
          </a:p>
        </p:txBody>
      </p:sp>
      <p:sp>
        <p:nvSpPr>
          <p:cNvPr id="6" name="오른쪽 화살표 12">
            <a:extLst>
              <a:ext uri="{FF2B5EF4-FFF2-40B4-BE49-F238E27FC236}">
                <a16:creationId xmlns:a16="http://schemas.microsoft.com/office/drawing/2014/main" id="{930E0873-0C4E-4127-8B24-C792702AF1FA}"/>
              </a:ext>
            </a:extLst>
          </p:cNvPr>
          <p:cNvSpPr/>
          <p:nvPr/>
        </p:nvSpPr>
        <p:spPr>
          <a:xfrm>
            <a:off x="6518480" y="2167717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2CCF8-56C7-48D3-9229-F9DAEF7D4582}"/>
              </a:ext>
            </a:extLst>
          </p:cNvPr>
          <p:cNvSpPr txBox="1"/>
          <p:nvPr/>
        </p:nvSpPr>
        <p:spPr>
          <a:xfrm>
            <a:off x="7005384" y="2145729"/>
            <a:ext cx="2102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selCompany </a:t>
            </a:r>
            <a:r>
              <a:rPr lang="ko-KR" altLang="en-US" sz="1600" dirty="0"/>
              <a:t>가져오기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E4FA041-7A87-40E2-855B-9D1C9F6E3475}"/>
              </a:ext>
            </a:extLst>
          </p:cNvPr>
          <p:cNvSpPr/>
          <p:nvPr/>
        </p:nvSpPr>
        <p:spPr>
          <a:xfrm>
            <a:off x="1580311" y="2628972"/>
            <a:ext cx="6334897" cy="64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F110E8-42C1-4BC4-BB5C-AC3FFDDF6EE5}"/>
              </a:ext>
            </a:extLst>
          </p:cNvPr>
          <p:cNvCxnSpPr>
            <a:cxnSpLocks/>
          </p:cNvCxnSpPr>
          <p:nvPr/>
        </p:nvCxnSpPr>
        <p:spPr>
          <a:xfrm flipV="1">
            <a:off x="4901514" y="2279473"/>
            <a:ext cx="0" cy="3455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BEABFB-A66D-4B81-8F23-229BC643C33C}"/>
              </a:ext>
            </a:extLst>
          </p:cNvPr>
          <p:cNvCxnSpPr/>
          <p:nvPr/>
        </p:nvCxnSpPr>
        <p:spPr>
          <a:xfrm>
            <a:off x="4901514" y="2292020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40BBD2-7C0D-4CF6-80FE-F5A5101ECB2C}"/>
              </a:ext>
            </a:extLst>
          </p:cNvPr>
          <p:cNvSpPr txBox="1"/>
          <p:nvPr/>
        </p:nvSpPr>
        <p:spPr>
          <a:xfrm>
            <a:off x="5359415" y="2107354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쿼리문</a:t>
            </a:r>
          </a:p>
        </p:txBody>
      </p:sp>
    </p:spTree>
    <p:extLst>
      <p:ext uri="{BB962C8B-B14F-4D97-AF65-F5344CB8AC3E}">
        <p14:creationId xmlns:p14="http://schemas.microsoft.com/office/powerpoint/2010/main" val="20155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캠핑카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8D278-3046-45F8-BF5A-B183A0ACD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7000015" cy="5805264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AC92F119-E874-47F9-ABAE-BB03277362DC}"/>
              </a:ext>
            </a:extLst>
          </p:cNvPr>
          <p:cNvSpPr/>
          <p:nvPr/>
        </p:nvSpPr>
        <p:spPr>
          <a:xfrm>
            <a:off x="6300192" y="2830129"/>
            <a:ext cx="490152" cy="32350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42CC5-5DDE-42D0-BC3F-B2FB15BCA578}"/>
              </a:ext>
            </a:extLst>
          </p:cNvPr>
          <p:cNvSpPr txBox="1"/>
          <p:nvPr/>
        </p:nvSpPr>
        <p:spPr>
          <a:xfrm>
            <a:off x="7070724" y="2691965"/>
            <a:ext cx="197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selCar(), selUser()</a:t>
            </a:r>
          </a:p>
          <a:p>
            <a:r>
              <a:rPr lang="ko-KR" altLang="en-US" dirty="0"/>
              <a:t>메소드 가져오기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8D4C5D-83E5-42F5-B4AE-E66585AF2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218" y="3911447"/>
            <a:ext cx="4023926" cy="141680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C0A33C-FE65-466E-9FE0-B963AC50BB28}"/>
              </a:ext>
            </a:extLst>
          </p:cNvPr>
          <p:cNvCxnSpPr>
            <a:cxnSpLocks/>
          </p:cNvCxnSpPr>
          <p:nvPr/>
        </p:nvCxnSpPr>
        <p:spPr>
          <a:xfrm>
            <a:off x="6149852" y="5323340"/>
            <a:ext cx="0" cy="3772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117FAA-1C6A-44FB-9AB9-32F56B031AD1}"/>
              </a:ext>
            </a:extLst>
          </p:cNvPr>
          <p:cNvCxnSpPr>
            <a:cxnSpLocks/>
          </p:cNvCxnSpPr>
          <p:nvPr/>
        </p:nvCxnSpPr>
        <p:spPr>
          <a:xfrm>
            <a:off x="6149852" y="5700583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38B2E6-E4C7-4B7F-BCEF-A84F11A0298B}"/>
              </a:ext>
            </a:extLst>
          </p:cNvPr>
          <p:cNvSpPr txBox="1"/>
          <p:nvPr/>
        </p:nvSpPr>
        <p:spPr>
          <a:xfrm>
            <a:off x="6449894" y="5392688"/>
            <a:ext cx="2946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이면 빨간색</a:t>
            </a:r>
            <a:endParaRPr lang="en-US" altLang="ko-KR" sz="1600" dirty="0"/>
          </a:p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이면 파란색</a:t>
            </a:r>
          </a:p>
        </p:txBody>
      </p:sp>
    </p:spTree>
    <p:extLst>
      <p:ext uri="{BB962C8B-B14F-4D97-AF65-F5344CB8AC3E}">
        <p14:creationId xmlns:p14="http://schemas.microsoft.com/office/powerpoint/2010/main" val="42229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정비소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EC0CE-8F11-4D28-B916-DC1D4D5D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8258175" cy="434340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E66E49A7-2D1D-4154-B994-8EAD4D388BFF}"/>
              </a:ext>
            </a:extLst>
          </p:cNvPr>
          <p:cNvSpPr/>
          <p:nvPr/>
        </p:nvSpPr>
        <p:spPr>
          <a:xfrm>
            <a:off x="6781969" y="2120543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1AF3C-D11A-49C1-A801-945917246FDA}"/>
              </a:ext>
            </a:extLst>
          </p:cNvPr>
          <p:cNvSpPr txBox="1"/>
          <p:nvPr/>
        </p:nvSpPr>
        <p:spPr>
          <a:xfrm>
            <a:off x="7272121" y="2120543"/>
            <a:ext cx="1871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selRepair() </a:t>
            </a:r>
            <a:r>
              <a:rPr lang="ko-KR" altLang="en-US" sz="1600" dirty="0"/>
              <a:t>메소드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6E3D0-FB0C-4BAA-9021-63D21284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7677665" cy="26956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1EE5C3-497A-45E9-8E3F-0ED6FE46C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55495"/>
            <a:ext cx="4716015" cy="23252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72799F-9DC6-49F9-BAF0-F6AC9B6C3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69" y="3880111"/>
            <a:ext cx="4401330" cy="2325258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27272D-ACAD-49BC-8C5B-ED61D915A38D}"/>
              </a:ext>
            </a:extLst>
          </p:cNvPr>
          <p:cNvCxnSpPr/>
          <p:nvPr/>
        </p:nvCxnSpPr>
        <p:spPr>
          <a:xfrm>
            <a:off x="413779" y="6069142"/>
            <a:ext cx="0" cy="39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94DCA9-FBE4-4983-BDD9-0D853CF9B27F}"/>
              </a:ext>
            </a:extLst>
          </p:cNvPr>
          <p:cNvCxnSpPr/>
          <p:nvPr/>
        </p:nvCxnSpPr>
        <p:spPr>
          <a:xfrm>
            <a:off x="413779" y="6463003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1F801-0128-4558-B05C-CC5151F431F0}"/>
              </a:ext>
            </a:extLst>
          </p:cNvPr>
          <p:cNvCxnSpPr/>
          <p:nvPr/>
        </p:nvCxnSpPr>
        <p:spPr>
          <a:xfrm>
            <a:off x="5508104" y="6145589"/>
            <a:ext cx="0" cy="39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176293-FC6F-4593-B110-3C272ED100BE}"/>
              </a:ext>
            </a:extLst>
          </p:cNvPr>
          <p:cNvCxnSpPr/>
          <p:nvPr/>
        </p:nvCxnSpPr>
        <p:spPr>
          <a:xfrm>
            <a:off x="5508104" y="6530456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B94130-8AFA-4BF0-8FB9-19A6AE039BD1}"/>
              </a:ext>
            </a:extLst>
          </p:cNvPr>
          <p:cNvSpPr txBox="1"/>
          <p:nvPr/>
        </p:nvSpPr>
        <p:spPr>
          <a:xfrm>
            <a:off x="845027" y="6255221"/>
            <a:ext cx="2991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정비할 캠핑카를 선택하는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2207E-2061-4D35-A006-EED4B878F5C8}"/>
              </a:ext>
            </a:extLst>
          </p:cNvPr>
          <p:cNvSpPr txBox="1"/>
          <p:nvPr/>
        </p:nvSpPr>
        <p:spPr>
          <a:xfrm>
            <a:off x="5836819" y="6326225"/>
            <a:ext cx="33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납입기간을 계산하는 자바스크립트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1D7AEC-387F-42C1-B1AF-7909BA491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59" y="1077472"/>
            <a:ext cx="6781969" cy="24022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FB69C3-EAFD-422A-8D10-A2B1683E2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60" y="4079915"/>
            <a:ext cx="5374041" cy="1981200"/>
          </a:xfrm>
          <a:prstGeom prst="rect">
            <a:avLst/>
          </a:prstGeom>
        </p:spPr>
      </p:pic>
      <p:sp>
        <p:nvSpPr>
          <p:cNvPr id="23" name="오른쪽 화살표 5">
            <a:extLst>
              <a:ext uri="{FF2B5EF4-FFF2-40B4-BE49-F238E27FC236}">
                <a16:creationId xmlns:a16="http://schemas.microsoft.com/office/drawing/2014/main" id="{A0E06825-1CA2-4D92-ADA3-8B8D89F44344}"/>
              </a:ext>
            </a:extLst>
          </p:cNvPr>
          <p:cNvSpPr/>
          <p:nvPr/>
        </p:nvSpPr>
        <p:spPr>
          <a:xfrm>
            <a:off x="5992902" y="2062818"/>
            <a:ext cx="417113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AF677-C64B-4D90-89E5-61A7AEFB6E58}"/>
              </a:ext>
            </a:extLst>
          </p:cNvPr>
          <p:cNvSpPr txBox="1"/>
          <p:nvPr/>
        </p:nvSpPr>
        <p:spPr>
          <a:xfrm>
            <a:off x="6464841" y="1942835"/>
            <a:ext cx="242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rentalNumber_campCarId</a:t>
            </a:r>
            <a:endParaRPr lang="en-US" altLang="ko-KR" sz="1600" dirty="0"/>
          </a:p>
          <a:p>
            <a:r>
              <a:rPr lang="ko-KR" altLang="en-US" sz="1600" dirty="0"/>
              <a:t>값 가져오기</a:t>
            </a:r>
          </a:p>
        </p:txBody>
      </p:sp>
      <p:sp>
        <p:nvSpPr>
          <p:cNvPr id="25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5430346" y="4901639"/>
            <a:ext cx="417113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530244-ABF2-4C42-A0A4-939010C644FA}"/>
              </a:ext>
            </a:extLst>
          </p:cNvPr>
          <p:cNvSpPr txBox="1"/>
          <p:nvPr/>
        </p:nvSpPr>
        <p:spPr>
          <a:xfrm>
            <a:off x="6034836" y="4293535"/>
            <a:ext cx="1879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addRepairRequest()</a:t>
            </a:r>
          </a:p>
          <a:p>
            <a:r>
              <a:rPr lang="en-US" altLang="ko-KR" dirty="0"/>
              <a:t>addRepairInfo()</a:t>
            </a:r>
          </a:p>
          <a:p>
            <a:r>
              <a:rPr lang="ko-KR" altLang="en-US" dirty="0"/>
              <a:t>매소드 가져오기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E60FE7-FA0B-4601-A4CB-7B3DA737D9FD}"/>
              </a:ext>
            </a:extLst>
          </p:cNvPr>
          <p:cNvSpPr/>
          <p:nvPr/>
        </p:nvSpPr>
        <p:spPr>
          <a:xfrm>
            <a:off x="5906035" y="1999093"/>
            <a:ext cx="161993" cy="303622"/>
          </a:xfrm>
          <a:prstGeom prst="rect">
            <a:avLst/>
          </a:prstGeom>
          <a:solidFill>
            <a:srgbClr val="152709"/>
          </a:solidFill>
          <a:ln>
            <a:solidFill>
              <a:srgbClr val="1527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7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9" grpId="0"/>
      <p:bldP spid="19" grpId="1"/>
      <p:bldP spid="20" grpId="0"/>
      <p:bldP spid="20" grpId="1"/>
      <p:bldP spid="23" grpId="0" animBg="1"/>
      <p:bldP spid="24" grpId="0"/>
      <p:bldP spid="25" grpId="0" animBg="1"/>
      <p:bldP spid="26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325" y="3140968"/>
            <a:ext cx="2995450" cy="203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821113" y="116632"/>
            <a:ext cx="3706093" cy="765224"/>
            <a:chOff x="2882131" y="116632"/>
            <a:chExt cx="3706093" cy="637016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79912" y="116632"/>
              <a:ext cx="2808312" cy="384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79912" y="548680"/>
              <a:ext cx="2649476" cy="204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82131" y="247423"/>
              <a:ext cx="934871" cy="48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85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B8EB6-26F6-47AF-BBAC-5CD806B2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99" y="1407201"/>
            <a:ext cx="6981825" cy="80962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6240CEF-4237-489F-895B-8A51821D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48853"/>
            <a:ext cx="1866900" cy="8763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8440FE3-FF70-4723-85FC-994923987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8103"/>
            <a:ext cx="9144000" cy="1343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6DE7F-9CC2-4BFB-90F3-394A39832F85}"/>
              </a:ext>
            </a:extLst>
          </p:cNvPr>
          <p:cNvSpPr txBox="1"/>
          <p:nvPr/>
        </p:nvSpPr>
        <p:spPr>
          <a:xfrm>
            <a:off x="3347864" y="3313834"/>
            <a:ext cx="28312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/>
              <a:t>디비에</a:t>
            </a:r>
            <a:r>
              <a:rPr lang="ko-KR" altLang="en-US" dirty="0"/>
              <a:t> 파일 저장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WHY?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ko-KR" altLang="en-US" dirty="0">
                <a:solidFill>
                  <a:srgbClr val="FF0000"/>
                </a:solidFill>
              </a:rPr>
              <a:t>부하 및 용량 증가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 경로</a:t>
            </a:r>
            <a:r>
              <a:rPr lang="ko-KR" altLang="en-US" dirty="0"/>
              <a:t>만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C31215-AD36-4E75-8965-9E62AD380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9819"/>
            <a:ext cx="1638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DF171C9-51C0-4A2C-BBEA-D0FC1AEF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2" y="1640791"/>
            <a:ext cx="6572250" cy="253365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0B9467-4E5E-4235-8673-D3AA3753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876"/>
            <a:ext cx="9144000" cy="403240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D257DF-E938-475C-B2DD-7101DE6A8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5" y="5204269"/>
            <a:ext cx="5800725" cy="140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F385B5F-FDDF-456D-B666-0EDAEF92E3C7}"/>
                  </a:ext>
                </a:extLst>
              </p14:cNvPr>
              <p14:cNvContentPartPr/>
              <p14:nvPr/>
            </p14:nvContentPartPr>
            <p14:xfrm>
              <a:off x="7452320" y="2761633"/>
              <a:ext cx="933480" cy="406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F385B5F-FDDF-456D-B666-0EDAEF92E3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9320" y="2698633"/>
                <a:ext cx="1059120" cy="1663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5A5FE9-AA96-46C1-B85C-9B5C87C3D18E}"/>
              </a:ext>
            </a:extLst>
          </p:cNvPr>
          <p:cNvSpPr txBox="1"/>
          <p:nvPr/>
        </p:nvSpPr>
        <p:spPr>
          <a:xfrm>
            <a:off x="7380305" y="2934498"/>
            <a:ext cx="1763689" cy="323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시퀀스명</a:t>
            </a:r>
            <a:r>
              <a:rPr lang="en-US" altLang="ko-KR" sz="1500" dirty="0">
                <a:solidFill>
                  <a:schemeClr val="bg1"/>
                </a:solidFill>
              </a:rPr>
              <a:t>.NEXTVAL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BE97622-0409-4D30-91FE-3134B965E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" y="2492896"/>
            <a:ext cx="7385934" cy="172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7054418-ED05-403F-A509-584C6B10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96752"/>
            <a:ext cx="5291424" cy="182668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5F60C18-FE04-40F6-A67C-80ABB42E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490"/>
            <a:ext cx="9132168" cy="353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1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FCA7257-791E-42C9-88CF-F2AFB045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649737"/>
            <a:ext cx="6036239" cy="302317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363C292-3E1F-47A7-A956-EDE641DC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14815"/>
            <a:ext cx="6036239" cy="23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고객정보</a:t>
            </a:r>
            <a:r>
              <a:rPr lang="en-US" altLang="ko-KR" dirty="0"/>
              <a:t> – </a:t>
            </a:r>
            <a:r>
              <a:rPr lang="ko-KR" altLang="en-US" dirty="0"/>
              <a:t>관리자페이지 메뉴바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236C4-7989-4062-AC27-5C3A1DBB5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058"/>
            <a:ext cx="5077479" cy="342923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42B9005-5D95-4386-83A3-34C94F80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66" y="1416377"/>
            <a:ext cx="5538134" cy="35433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31292B-7733-4A86-9FFA-66F83BC73F90}"/>
              </a:ext>
            </a:extLst>
          </p:cNvPr>
          <p:cNvCxnSpPr/>
          <p:nvPr/>
        </p:nvCxnSpPr>
        <p:spPr>
          <a:xfrm>
            <a:off x="4226134" y="2060848"/>
            <a:ext cx="33702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고객정보 </a:t>
            </a:r>
            <a:r>
              <a:rPr lang="en-US" altLang="ko-KR" dirty="0"/>
              <a:t>- </a:t>
            </a:r>
            <a:r>
              <a:rPr lang="ko-KR" altLang="en-US" dirty="0"/>
              <a:t>관리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3272487-4D56-4204-BD68-E0088689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51926"/>
            <a:ext cx="9144000" cy="255864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B5577C8-E035-47E5-AF63-C2409560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06" y="4168711"/>
            <a:ext cx="5935642" cy="232174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D10B690-6B7A-4F55-A93A-75D97545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14" y="1060000"/>
            <a:ext cx="4873032" cy="137496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EB154CF-3808-4D31-B745-8468D25B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61" y="1789522"/>
            <a:ext cx="4803119" cy="265267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2DF103F-4E5B-4AAE-8ECD-3AB755117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14" y="5027532"/>
            <a:ext cx="3078791" cy="178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076056" y="836712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78B6CF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78B6CF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27984" y="2276873"/>
            <a:ext cx="3556558" cy="753080"/>
            <a:chOff x="4499992" y="2173316"/>
            <a:chExt cx="3830464" cy="535774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239421" y="2173316"/>
              <a:ext cx="2952750" cy="26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데이터베이스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161806" y="2389160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Database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에 대한 설명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ERWIN </a:t>
              </a: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4499992" y="223203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445515" y="3208666"/>
            <a:ext cx="3510860" cy="627088"/>
            <a:chOff x="4480412" y="2918601"/>
            <a:chExt cx="3781247" cy="448416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231292" y="2918601"/>
              <a:ext cx="2952750" cy="26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5093009" y="3185815"/>
              <a:ext cx="3168650" cy="181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주요코드에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대한 설명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480412" y="3009144"/>
              <a:ext cx="547633" cy="341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392821" y="5156076"/>
            <a:ext cx="3531795" cy="804001"/>
            <a:chOff x="4499992" y="3647178"/>
            <a:chExt cx="3803794" cy="513722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277291" y="3647178"/>
              <a:ext cx="2952750" cy="295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시연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5135136" y="3870541"/>
              <a:ext cx="3168650" cy="161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최종 실행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4499992" y="368384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D2E4AE-1456-44F3-9F63-13D3848BB898}"/>
              </a:ext>
            </a:extLst>
          </p:cNvPr>
          <p:cNvGrpSpPr/>
          <p:nvPr/>
        </p:nvGrpSpPr>
        <p:grpSpPr>
          <a:xfrm>
            <a:off x="4392821" y="4178682"/>
            <a:ext cx="3617542" cy="624525"/>
            <a:chOff x="4480412" y="2932560"/>
            <a:chExt cx="3896146" cy="446582"/>
          </a:xfrm>
        </p:grpSpPr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01A33C15-8D8A-4061-8014-4EA073F1A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7730" y="2932560"/>
              <a:ext cx="2952751" cy="26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관리자페이지 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53F7916E-9B14-4CB4-90D3-99A54538E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7908" y="3202617"/>
              <a:ext cx="3168650" cy="17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관리자페이지 주요코드에  대한 설명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4A8609E7-012D-4A8C-BF1A-444D7F34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0412" y="3009144"/>
              <a:ext cx="827318" cy="341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02-1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캠핑카관리 </a:t>
            </a:r>
            <a:r>
              <a:rPr lang="en-US" altLang="ko-KR" dirty="0"/>
              <a:t>- SELECT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1573C-3FAE-4DD3-81F4-6EB0FE06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80"/>
            <a:ext cx="4572000" cy="5811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60D6BB-693F-4331-9686-5A8B2270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0021"/>
            <a:ext cx="4572000" cy="579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9F7C0-A0F6-435E-83D2-1EBC0ACC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965"/>
            <a:ext cx="9144000" cy="3395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AAFBBE-9275-4CDF-851E-159013C5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239" y="2055628"/>
            <a:ext cx="5743575" cy="36195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45739D1-7548-4308-BA24-E931C1E3F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36912"/>
            <a:ext cx="7452320" cy="146416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36567C-2BE8-4340-A5A7-C517165325A0}"/>
              </a:ext>
            </a:extLst>
          </p:cNvPr>
          <p:cNvSpPr/>
          <p:nvPr/>
        </p:nvSpPr>
        <p:spPr>
          <a:xfrm>
            <a:off x="5143609" y="4012608"/>
            <a:ext cx="862445" cy="54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964D9-6F4A-4E8B-B839-7B0460E10F65}"/>
              </a:ext>
            </a:extLst>
          </p:cNvPr>
          <p:cNvSpPr txBox="1"/>
          <p:nvPr/>
        </p:nvSpPr>
        <p:spPr>
          <a:xfrm>
            <a:off x="6096000" y="410107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24332-7447-4C24-A79F-377B4F282B38}"/>
              </a:ext>
            </a:extLst>
          </p:cNvPr>
          <p:cNvCxnSpPr>
            <a:cxnSpLocks/>
          </p:cNvCxnSpPr>
          <p:nvPr/>
        </p:nvCxnSpPr>
        <p:spPr>
          <a:xfrm>
            <a:off x="7452321" y="2852936"/>
            <a:ext cx="7200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37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05A55-8E84-4ED2-AE80-31F73D39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999825"/>
            <a:ext cx="592455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E1E9B-F31D-4276-A2F6-AD58D93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824"/>
            <a:ext cx="9144000" cy="350129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0D2897-880B-48CF-B9AE-8243F524C6E8}"/>
              </a:ext>
            </a:extLst>
          </p:cNvPr>
          <p:cNvCxnSpPr>
            <a:cxnSpLocks/>
          </p:cNvCxnSpPr>
          <p:nvPr/>
        </p:nvCxnSpPr>
        <p:spPr>
          <a:xfrm>
            <a:off x="8056732" y="2925560"/>
            <a:ext cx="9077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680386-334A-4650-B628-F81E79D7A9DB}"/>
              </a:ext>
            </a:extLst>
          </p:cNvPr>
          <p:cNvSpPr txBox="1"/>
          <p:nvPr/>
        </p:nvSpPr>
        <p:spPr>
          <a:xfrm>
            <a:off x="7033260" y="3055929"/>
            <a:ext cx="21107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CAMPCARID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UPDATE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 차량을 완벽히 구별할수있게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
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8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5BD13-F62E-46F8-BBB7-FD3775CA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" y="1075863"/>
            <a:ext cx="8623304" cy="5171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FC6DEC-74E0-400B-9964-1FD97572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" y="1052736"/>
            <a:ext cx="8623303" cy="517120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764077-D6CD-4617-90AD-C58DEA7DF2EB}"/>
              </a:ext>
            </a:extLst>
          </p:cNvPr>
          <p:cNvCxnSpPr>
            <a:cxnSpLocks/>
          </p:cNvCxnSpPr>
          <p:nvPr/>
        </p:nvCxnSpPr>
        <p:spPr>
          <a:xfrm>
            <a:off x="6505548" y="3259233"/>
            <a:ext cx="12411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239CAC-2ECE-4EEB-8E7B-EEB8BDF2401F}"/>
              </a:ext>
            </a:extLst>
          </p:cNvPr>
          <p:cNvSpPr/>
          <p:nvPr/>
        </p:nvSpPr>
        <p:spPr>
          <a:xfrm>
            <a:off x="5436096" y="3826464"/>
            <a:ext cx="976746" cy="402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848F-A9D2-4418-9219-2E93EB4116DC}"/>
              </a:ext>
            </a:extLst>
          </p:cNvPr>
          <p:cNvSpPr txBox="1"/>
          <p:nvPr/>
        </p:nvSpPr>
        <p:spPr>
          <a:xfrm>
            <a:off x="6471000" y="3783021"/>
            <a:ext cx="223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 삭제 메소드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호출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A46DD-4FFA-4C3F-883D-67722F3DB848}"/>
              </a:ext>
            </a:extLst>
          </p:cNvPr>
          <p:cNvSpPr txBox="1"/>
          <p:nvPr/>
        </p:nvSpPr>
        <p:spPr>
          <a:xfrm>
            <a:off x="6057213" y="3338301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SELECT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EC7E1-C599-4F60-A570-D2B21A3E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2" y="1052736"/>
            <a:ext cx="9005024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34774-47C7-4A7C-A700-ED351BA4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17" y="1560526"/>
            <a:ext cx="6487306" cy="41012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6101BB-D328-4E10-8E9E-C5A1F5A0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" y="1535637"/>
            <a:ext cx="9138752" cy="38993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48CC7-DD06-42D6-AFA3-8CA8BF35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95" y="2705388"/>
            <a:ext cx="7293633" cy="181157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EE928E-0AEB-4AAE-A3C9-7668A0A697AD}"/>
              </a:ext>
            </a:extLst>
          </p:cNvPr>
          <p:cNvSpPr/>
          <p:nvPr/>
        </p:nvSpPr>
        <p:spPr>
          <a:xfrm>
            <a:off x="5193762" y="3859679"/>
            <a:ext cx="982784" cy="54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85DE0-068A-4D10-A272-44175B723D5A}"/>
              </a:ext>
            </a:extLst>
          </p:cNvPr>
          <p:cNvSpPr txBox="1"/>
          <p:nvPr/>
        </p:nvSpPr>
        <p:spPr>
          <a:xfrm>
            <a:off x="6204570" y="396858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DE2322-5C8D-4673-82F5-DF97CAFFFF89}"/>
              </a:ext>
            </a:extLst>
          </p:cNvPr>
          <p:cNvCxnSpPr>
            <a:cxnSpLocks/>
          </p:cNvCxnSpPr>
          <p:nvPr/>
        </p:nvCxnSpPr>
        <p:spPr>
          <a:xfrm>
            <a:off x="7524328" y="2996952"/>
            <a:ext cx="9361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CA3EA-42CE-4179-8C8B-1742E9A6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0" y="1074409"/>
            <a:ext cx="7681585" cy="315017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088A07D-4BAE-4076-A153-BC0DB99D5BA4}"/>
              </a:ext>
            </a:extLst>
          </p:cNvPr>
          <p:cNvSpPr/>
          <p:nvPr/>
        </p:nvSpPr>
        <p:spPr>
          <a:xfrm>
            <a:off x="4821432" y="2973719"/>
            <a:ext cx="1226127" cy="4883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3C20-D003-477C-9423-B4A4C99823A7}"/>
              </a:ext>
            </a:extLst>
          </p:cNvPr>
          <p:cNvSpPr txBox="1"/>
          <p:nvPr/>
        </p:nvSpPr>
        <p:spPr>
          <a:xfrm>
            <a:off x="6191661" y="2952355"/>
            <a:ext cx="255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정보 업데이트하는 메소드 호출 및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756BA7-54C5-4F9F-AEAD-07F0E403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68760"/>
            <a:ext cx="9144000" cy="3781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9FA29-F874-4E60-9E74-1E1F50193F01}"/>
              </a:ext>
            </a:extLst>
          </p:cNvPr>
          <p:cNvSpPr txBox="1"/>
          <p:nvPr/>
        </p:nvSpPr>
        <p:spPr>
          <a:xfrm>
            <a:off x="6616115" y="2659706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UPDATE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88D79F-FB54-4035-896B-2EB9D40387F6}"/>
              </a:ext>
            </a:extLst>
          </p:cNvPr>
          <p:cNvCxnSpPr>
            <a:cxnSpLocks/>
          </p:cNvCxnSpPr>
          <p:nvPr/>
        </p:nvCxnSpPr>
        <p:spPr>
          <a:xfrm>
            <a:off x="7851166" y="2420888"/>
            <a:ext cx="9807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2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7D75E3-7B40-4D7D-88A9-D5393577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7237805" cy="3364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90D99-BD65-4CCF-811E-3F9AD82555F9}"/>
              </a:ext>
            </a:extLst>
          </p:cNvPr>
          <p:cNvSpPr txBox="1"/>
          <p:nvPr/>
        </p:nvSpPr>
        <p:spPr>
          <a:xfrm>
            <a:off x="7079578" y="2932954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삭제하는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메소드 호출 및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6832D-EAA3-4C76-BDB3-C7B7EB15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" y="1052736"/>
            <a:ext cx="6493288" cy="338425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C0F47F-4345-4ADE-AB89-5739042086F8}"/>
              </a:ext>
            </a:extLst>
          </p:cNvPr>
          <p:cNvCxnSpPr>
            <a:cxnSpLocks/>
          </p:cNvCxnSpPr>
          <p:nvPr/>
        </p:nvCxnSpPr>
        <p:spPr>
          <a:xfrm>
            <a:off x="4572000" y="2420888"/>
            <a:ext cx="11441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9E8943-117B-47B1-A641-6DAE24AF8222}"/>
              </a:ext>
            </a:extLst>
          </p:cNvPr>
          <p:cNvSpPr txBox="1"/>
          <p:nvPr/>
        </p:nvSpPr>
        <p:spPr>
          <a:xfrm>
            <a:off x="3684951" y="2648519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4F3076-3D9D-4B4D-857C-71DCB9497C19}"/>
              </a:ext>
            </a:extLst>
          </p:cNvPr>
          <p:cNvSpPr/>
          <p:nvPr/>
        </p:nvSpPr>
        <p:spPr>
          <a:xfrm>
            <a:off x="5844595" y="2971685"/>
            <a:ext cx="1156560" cy="538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복붙용</a:t>
            </a:r>
          </a:p>
        </p:txBody>
      </p:sp>
    </p:spTree>
    <p:extLst>
      <p:ext uri="{BB962C8B-B14F-4D97-AF65-F5344CB8AC3E}">
        <p14:creationId xmlns:p14="http://schemas.microsoft.com/office/powerpoint/2010/main" val="126257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51920" y="3861048"/>
            <a:ext cx="299545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824" y="116632"/>
            <a:ext cx="3539382" cy="859582"/>
            <a:chOff x="3048842" y="116632"/>
            <a:chExt cx="3539382" cy="715566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79912" y="116632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95AD4F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데이터베이스</a:t>
              </a:r>
              <a:endParaRPr kumimoji="1" lang="en-US" altLang="ko-KR" sz="2400" b="1" dirty="0">
                <a:solidFill>
                  <a:srgbClr val="95AD4F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79912" y="548680"/>
              <a:ext cx="264947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영민이가 쓸거라 믿어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048842" y="247423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78B6CF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78B6CF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34134" y="3140968"/>
            <a:ext cx="2995450" cy="242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로그인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회원가입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대여사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캠핑카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마이페이지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824" y="116632"/>
            <a:ext cx="3539382" cy="772406"/>
            <a:chOff x="3048842" y="116632"/>
            <a:chExt cx="3539382" cy="64299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79912" y="116632"/>
              <a:ext cx="2808312" cy="384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코드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79912" y="548680"/>
              <a:ext cx="2649476" cy="2109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코드에 대한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048842" y="247423"/>
              <a:ext cx="601447" cy="48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6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36CAEA-B3CE-4076-BB89-4044D1B4D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301208"/>
          </a:xfrm>
          <a:prstGeom prst="rect">
            <a:avLst/>
          </a:prstGeom>
        </p:spPr>
      </p:pic>
      <p:sp>
        <p:nvSpPr>
          <p:cNvPr id="8" name="오른쪽 화살표 2">
            <a:extLst>
              <a:ext uri="{FF2B5EF4-FFF2-40B4-BE49-F238E27FC236}">
                <a16:creationId xmlns:a16="http://schemas.microsoft.com/office/drawing/2014/main" id="{21DCC643-035C-4A4E-B047-5DDACC801812}"/>
              </a:ext>
            </a:extLst>
          </p:cNvPr>
          <p:cNvSpPr/>
          <p:nvPr/>
        </p:nvSpPr>
        <p:spPr>
          <a:xfrm>
            <a:off x="3071768" y="5744022"/>
            <a:ext cx="593125" cy="345989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89BA9-AA3A-4DB8-814D-3407B318D7BB}"/>
              </a:ext>
            </a:extLst>
          </p:cNvPr>
          <p:cNvSpPr txBox="1"/>
          <p:nvPr/>
        </p:nvSpPr>
        <p:spPr>
          <a:xfrm>
            <a:off x="3779912" y="5720679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37857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3B4F46-51FA-4C73-99A5-21575DD1FB03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BDC02-5B31-4264-ACBC-F4F476C6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301208"/>
          </a:xfrm>
          <a:prstGeom prst="rect">
            <a:avLst/>
          </a:prstGeom>
        </p:spPr>
      </p:pic>
      <p:sp>
        <p:nvSpPr>
          <p:cNvPr id="7" name="오른쪽 화살표 2">
            <a:extLst>
              <a:ext uri="{FF2B5EF4-FFF2-40B4-BE49-F238E27FC236}">
                <a16:creationId xmlns:a16="http://schemas.microsoft.com/office/drawing/2014/main" id="{78DC3C4D-13D9-42E0-A039-D7E17C799F1B}"/>
              </a:ext>
            </a:extLst>
          </p:cNvPr>
          <p:cNvSpPr/>
          <p:nvPr/>
        </p:nvSpPr>
        <p:spPr>
          <a:xfrm>
            <a:off x="3131840" y="5744022"/>
            <a:ext cx="593125" cy="345989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2CD20-8831-45A8-A613-BB3810290DDD}"/>
              </a:ext>
            </a:extLst>
          </p:cNvPr>
          <p:cNvSpPr txBox="1"/>
          <p:nvPr/>
        </p:nvSpPr>
        <p:spPr>
          <a:xfrm>
            <a:off x="3775490" y="5720679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E2BBCE-AA99-4548-AEBC-C4413923C579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PRO </a:t>
            </a:r>
            <a:r>
              <a:rPr lang="ko-KR" altLang="en-US" dirty="0"/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65CC3-6E49-429A-9188-28EE434D1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0" y="1039099"/>
            <a:ext cx="9145330" cy="5331773"/>
          </a:xfrm>
          <a:prstGeom prst="rect">
            <a:avLst/>
          </a:prstGeom>
        </p:spPr>
      </p:pic>
      <p:sp>
        <p:nvSpPr>
          <p:cNvPr id="10" name="오른쪽 화살표 2">
            <a:extLst>
              <a:ext uri="{FF2B5EF4-FFF2-40B4-BE49-F238E27FC236}">
                <a16:creationId xmlns:a16="http://schemas.microsoft.com/office/drawing/2014/main" id="{9EB55132-627B-4A62-A72C-7F0B2CB64CE1}"/>
              </a:ext>
            </a:extLst>
          </p:cNvPr>
          <p:cNvSpPr/>
          <p:nvPr/>
        </p:nvSpPr>
        <p:spPr>
          <a:xfrm>
            <a:off x="4879576" y="4101303"/>
            <a:ext cx="683301" cy="32166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065F-F23A-4F8A-9A58-DF8C98C77E40}"/>
              </a:ext>
            </a:extLst>
          </p:cNvPr>
          <p:cNvSpPr txBox="1"/>
          <p:nvPr/>
        </p:nvSpPr>
        <p:spPr>
          <a:xfrm>
            <a:off x="5713588" y="3938969"/>
            <a:ext cx="334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LogonDB</a:t>
            </a:r>
            <a:r>
              <a:rPr lang="ko-KR" altLang="en-US" dirty="0"/>
              <a:t>에서 </a:t>
            </a:r>
            <a:r>
              <a:rPr lang="en-US" altLang="ko-KR" dirty="0"/>
              <a:t>userCheck()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12" name="오른쪽 화살표 7">
            <a:extLst>
              <a:ext uri="{FF2B5EF4-FFF2-40B4-BE49-F238E27FC236}">
                <a16:creationId xmlns:a16="http://schemas.microsoft.com/office/drawing/2014/main" id="{4B6215A4-C50F-4126-9A8C-D15761139872}"/>
              </a:ext>
            </a:extLst>
          </p:cNvPr>
          <p:cNvSpPr/>
          <p:nvPr/>
        </p:nvSpPr>
        <p:spPr>
          <a:xfrm>
            <a:off x="5919024" y="1708065"/>
            <a:ext cx="683301" cy="32166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43399-7213-4D2F-985B-6F29884D610C}"/>
              </a:ext>
            </a:extLst>
          </p:cNvPr>
          <p:cNvSpPr txBox="1"/>
          <p:nvPr/>
        </p:nvSpPr>
        <p:spPr>
          <a:xfrm>
            <a:off x="6896436" y="1429564"/>
            <a:ext cx="1667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값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F09821-ACBF-475B-BD5D-528B8F53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0" y="1036455"/>
            <a:ext cx="9145330" cy="5331773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F82162-FCAF-4BD2-ADE7-18634B9FD4F1}"/>
              </a:ext>
            </a:extLst>
          </p:cNvPr>
          <p:cNvCxnSpPr>
            <a:cxnSpLocks/>
          </p:cNvCxnSpPr>
          <p:nvPr/>
        </p:nvCxnSpPr>
        <p:spPr>
          <a:xfrm>
            <a:off x="7092280" y="3140968"/>
            <a:ext cx="1471918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6976891" y="3303227"/>
            <a:ext cx="1702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257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48794-8F17-41EE-A510-A637421591EB}"/>
              </a:ext>
            </a:extLst>
          </p:cNvPr>
          <p:cNvSpPr/>
          <p:nvPr/>
        </p:nvSpPr>
        <p:spPr>
          <a:xfrm>
            <a:off x="0" y="1084704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6F73B-5D43-4F16-BA45-19B0BC52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7811"/>
            <a:ext cx="8532439" cy="25561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FD57E-5996-40FF-B660-B11978EEE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87104"/>
            <a:ext cx="8532440" cy="32708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1F57E-E8FA-4060-B720-3C7234A5BA88}"/>
              </a:ext>
            </a:extLst>
          </p:cNvPr>
          <p:cNvSpPr/>
          <p:nvPr/>
        </p:nvSpPr>
        <p:spPr>
          <a:xfrm>
            <a:off x="179512" y="1264143"/>
            <a:ext cx="8208912" cy="2143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60794-B0B6-4EE9-B9E1-D2137B6CC66A}"/>
              </a:ext>
            </a:extLst>
          </p:cNvPr>
          <p:cNvSpPr/>
          <p:nvPr/>
        </p:nvSpPr>
        <p:spPr>
          <a:xfrm>
            <a:off x="121678" y="3723035"/>
            <a:ext cx="8208912" cy="2955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8CCE0-5DFC-47CC-9D84-23662BE05391}"/>
              </a:ext>
            </a:extLst>
          </p:cNvPr>
          <p:cNvSpPr txBox="1"/>
          <p:nvPr/>
        </p:nvSpPr>
        <p:spPr>
          <a:xfrm>
            <a:off x="5480901" y="3359744"/>
            <a:ext cx="3123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카카오 주소 코드</a:t>
            </a:r>
          </a:p>
        </p:txBody>
      </p:sp>
    </p:spTree>
    <p:extLst>
      <p:ext uri="{BB962C8B-B14F-4D97-AF65-F5344CB8AC3E}">
        <p14:creationId xmlns:p14="http://schemas.microsoft.com/office/powerpoint/2010/main" val="28077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PRO</a:t>
            </a:r>
            <a:r>
              <a:rPr lang="ko-KR" altLang="en-US" dirty="0"/>
              <a:t>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FCE4D-72DF-4430-8B45-253ADD137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" y="4540811"/>
            <a:ext cx="5534025" cy="1619250"/>
          </a:xfrm>
          <a:prstGeom prst="rect">
            <a:avLst/>
          </a:prstGeom>
        </p:spPr>
      </p:pic>
      <p:sp>
        <p:nvSpPr>
          <p:cNvPr id="10" name="오른쪽 화살표 7">
            <a:extLst>
              <a:ext uri="{FF2B5EF4-FFF2-40B4-BE49-F238E27FC236}">
                <a16:creationId xmlns:a16="http://schemas.microsoft.com/office/drawing/2014/main" id="{E93DB5D6-A301-4BDA-A7F0-E8DB0B9822F2}"/>
              </a:ext>
            </a:extLst>
          </p:cNvPr>
          <p:cNvSpPr/>
          <p:nvPr/>
        </p:nvSpPr>
        <p:spPr>
          <a:xfrm>
            <a:off x="5564174" y="5014425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90989-F56B-4097-9F44-36831CACD3A8}"/>
              </a:ext>
            </a:extLst>
          </p:cNvPr>
          <p:cNvSpPr txBox="1"/>
          <p:nvPr/>
        </p:nvSpPr>
        <p:spPr>
          <a:xfrm>
            <a:off x="6078006" y="4998634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회원가입후 로그인페이지로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A25111-3612-49D8-9C3D-0D263A31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" y="1162723"/>
            <a:ext cx="7537621" cy="56952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EEBF4D-190C-4D7F-8C58-ED2FB1E2B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6005744" cy="3213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4841BF-30DB-4CC8-BF61-C01F82A1CAF2}"/>
              </a:ext>
            </a:extLst>
          </p:cNvPr>
          <p:cNvSpPr txBox="1"/>
          <p:nvPr/>
        </p:nvSpPr>
        <p:spPr>
          <a:xfrm>
            <a:off x="4932040" y="3058685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addCust()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7" name="오른쪽 화살표 4">
            <a:extLst>
              <a:ext uri="{FF2B5EF4-FFF2-40B4-BE49-F238E27FC236}">
                <a16:creationId xmlns:a16="http://schemas.microsoft.com/office/drawing/2014/main" id="{5E5ADB31-2427-4768-A7E7-AAECCFCC6304}"/>
              </a:ext>
            </a:extLst>
          </p:cNvPr>
          <p:cNvSpPr/>
          <p:nvPr/>
        </p:nvSpPr>
        <p:spPr>
          <a:xfrm>
            <a:off x="3923928" y="3212976"/>
            <a:ext cx="853530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8" grpId="0"/>
      <p:bldP spid="8" grpId="1"/>
      <p:bldP spid="7" grpId="0" animBg="1"/>
      <p:bldP spid="7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11683</TotalTime>
  <Words>345</Words>
  <Application>Microsoft Office PowerPoint</Application>
  <PresentationFormat>화면 슬라이드 쇼(4:3)</PresentationFormat>
  <Paragraphs>113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굴림체</vt:lpstr>
      <vt:lpstr>맑은 고딕</vt:lpstr>
      <vt:lpstr>Gill Sans Ultra Bold Condensed</vt:lpstr>
      <vt:lpstr>Calibri</vt:lpstr>
      <vt:lpstr>HY나무B</vt:lpstr>
      <vt:lpstr>HY견고딕</vt:lpstr>
      <vt:lpstr>Arial</vt:lpstr>
      <vt:lpstr>Calibri Light</vt:lpstr>
      <vt:lpstr>메이플스토리</vt:lpstr>
      <vt:lpstr>Office 테마</vt:lpstr>
      <vt:lpstr>캠핑카 웹페이지</vt:lpstr>
      <vt:lpstr>PowerPoint 프레젠테이션</vt:lpstr>
      <vt:lpstr>PowerPoint 프레젠테이션</vt:lpstr>
      <vt:lpstr>PowerPoint 프레젠테이션</vt:lpstr>
      <vt:lpstr>로그인 코드</vt:lpstr>
      <vt:lpstr>로그인 코드</vt:lpstr>
      <vt:lpstr>로그인 PRO 코드</vt:lpstr>
      <vt:lpstr>회원가입 코드</vt:lpstr>
      <vt:lpstr>회원가입 PRO 코드</vt:lpstr>
      <vt:lpstr>대여사 코드</vt:lpstr>
      <vt:lpstr>캠핑카 코드</vt:lpstr>
      <vt:lpstr>정비소 코드</vt:lpstr>
      <vt:lpstr>PowerPoint 프레젠테이션</vt:lpstr>
      <vt:lpstr>대여회사 – 추가 코드</vt:lpstr>
      <vt:lpstr>대여회사 – 추가 코드</vt:lpstr>
      <vt:lpstr>대여회사 - 수정</vt:lpstr>
      <vt:lpstr>대여회사 - 삭제</vt:lpstr>
      <vt:lpstr>고객정보 – 관리자페이지 메뉴바</vt:lpstr>
      <vt:lpstr>고객정보 - 관리</vt:lpstr>
      <vt:lpstr>캠핑카관리 - SELECT</vt:lpstr>
      <vt:lpstr>캠핑카관리 - 추가</vt:lpstr>
      <vt:lpstr>캠핑카관리 - 수정</vt:lpstr>
      <vt:lpstr>캠핑카관리 - 삭제</vt:lpstr>
      <vt:lpstr>정비소관리 - SELECT </vt:lpstr>
      <vt:lpstr>정비소관리 - 추가</vt:lpstr>
      <vt:lpstr>정비소관리 - 수정</vt:lpstr>
      <vt:lpstr>정비소관리 - 삭제</vt:lpstr>
      <vt:lpstr>복붙용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Susan Mcdonald</cp:lastModifiedBy>
  <cp:revision>9</cp:revision>
  <dcterms:created xsi:type="dcterms:W3CDTF">2010-02-01T08:03:16Z</dcterms:created>
  <dcterms:modified xsi:type="dcterms:W3CDTF">2021-11-25T08:01:56Z</dcterms:modified>
  <cp:category>www.slidemembers.com</cp:category>
</cp:coreProperties>
</file>